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8"/>
  </p:notesMasterIdLst>
  <p:sldIdLst>
    <p:sldId id="256" r:id="rId2"/>
    <p:sldId id="272" r:id="rId3"/>
    <p:sldId id="262" r:id="rId4"/>
    <p:sldId id="263" r:id="rId5"/>
    <p:sldId id="264" r:id="rId6"/>
    <p:sldId id="265" r:id="rId7"/>
    <p:sldId id="266" r:id="rId8"/>
    <p:sldId id="267" r:id="rId9"/>
    <p:sldId id="277" r:id="rId10"/>
    <p:sldId id="269" r:id="rId11"/>
    <p:sldId id="270" r:id="rId12"/>
    <p:sldId id="257" r:id="rId13"/>
    <p:sldId id="258" r:id="rId14"/>
    <p:sldId id="259" r:id="rId15"/>
    <p:sldId id="260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21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4A735-4847-4F4D-8A47-4D7D1A6C6A5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87D2-16D6-4F34-99DD-B1E4F98D8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3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A6C6-43CF-4810-9328-D44F5026DA7D}" type="datetime1">
              <a:rPr lang="ru-RU" smtClean="0"/>
              <a:t>24.02.2021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1F7B-5CE1-43EA-A178-3E06E41FDD1E}" type="datetime1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41CE-CB95-4613-AFE8-454D1AC0C664}" type="datetime1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F9EE-34E7-4F7A-9BAB-8167E6504C13}" type="datetime1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DF9F-30CC-4A1D-939B-64AF8AF98430}" type="datetime1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77B0-45C3-487E-A3A7-8D9F82766A37}" type="datetime1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6B8-7AA4-4F22-B42F-08B8748CBAC4}" type="datetime1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DF7A-7005-4C78-A0F2-7285EDB2B803}" type="datetime1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36C0-DB49-48EB-AE43-DD573E12CD96}" type="datetime1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0213-370A-4A52-A95B-A0A75D9629A5}" type="datetime1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4192-85EE-4453-BDB3-1C20458897D4}" type="datetime1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6D0CA0-46F8-4623-BA42-A82C9012F105}" type="datetime1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elhoz.admin-smolensk.ru/investicionnye-prek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3384376"/>
          </a:xfrm>
        </p:spPr>
        <p:txBody>
          <a:bodyPr/>
          <a:lstStyle/>
          <a:p>
            <a:r>
              <a:rPr lang="ru-RU" sz="3600" dirty="0" smtClean="0"/>
              <a:t>«Развитие </a:t>
            </a:r>
            <a:r>
              <a:rPr lang="ru-RU" sz="3600" dirty="0"/>
              <a:t>льноводства </a:t>
            </a:r>
            <a:r>
              <a:rPr lang="ru-RU" sz="3600" dirty="0" smtClean="0"/>
              <a:t>на Смоленщине</a:t>
            </a:r>
            <a:r>
              <a:rPr lang="ru-RU" sz="3600" dirty="0"/>
              <a:t>: страницы </a:t>
            </a:r>
            <a:r>
              <a:rPr lang="ru-RU" sz="3600" dirty="0" smtClean="0"/>
              <a:t>истории»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Рославль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униципальное бюджетное учреждение </a:t>
            </a:r>
          </a:p>
          <a:p>
            <a:pPr algn="ctr"/>
            <a:r>
              <a:rPr lang="ru-RU" dirty="0" smtClean="0"/>
              <a:t>дополнительного образования </a:t>
            </a:r>
          </a:p>
          <a:p>
            <a:pPr algn="ctr"/>
            <a:r>
              <a:rPr lang="ru-RU" dirty="0" smtClean="0"/>
              <a:t>«Станция юных натуралистов»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52020" y="4005064"/>
            <a:ext cx="406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 </a:t>
            </a:r>
            <a:r>
              <a:rPr lang="ru-RU" dirty="0" err="1" smtClean="0"/>
              <a:t>Сеников</a:t>
            </a:r>
            <a:r>
              <a:rPr lang="ru-RU" dirty="0" smtClean="0"/>
              <a:t> Илья, 6 класс,</a:t>
            </a:r>
          </a:p>
          <a:p>
            <a:r>
              <a:rPr lang="ru-RU" dirty="0"/>
              <a:t>о</a:t>
            </a:r>
            <a:r>
              <a:rPr lang="ru-RU" dirty="0" smtClean="0"/>
              <a:t>бъединение «Охрана природы»</a:t>
            </a:r>
          </a:p>
          <a:p>
            <a:r>
              <a:rPr lang="ru-RU" b="1" dirty="0" smtClean="0"/>
              <a:t>Руководитель: </a:t>
            </a:r>
            <a:r>
              <a:rPr lang="ru-RU" dirty="0" err="1" smtClean="0"/>
              <a:t>Супроненко</a:t>
            </a:r>
            <a:r>
              <a:rPr lang="ru-RU" dirty="0" smtClean="0"/>
              <a:t> Ирина Эдуардовна, </a:t>
            </a:r>
            <a:r>
              <a:rPr lang="ru-RU" dirty="0" smtClean="0"/>
              <a:t>методист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Отечественная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льняная промышленность на протяжении длительного времени вырабатывала две трети тканей производственного назначения, и только треть –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бытового.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такого положения, с одной стороны, исторические, а с другой – в том, что в структуре сырья, используемого в прядильном производстве, преобладает доля короткого волокна (60 % и более). Отечественная промышленность до настоящего времени короткое волокно для выработки бытовых тканей использует слабо. Кроме того, на сегодняшний день более 60 % оборудования текстильных предприятий не соответствует современным требованиям и, следовательно, не обеспечивает необходимый уровень конкурентоспособности продукции на внутреннем, а тем более на внешнем рынке. В то же время за последние десять лет выпуск ткацких машин в стране сократился в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160–180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376264" cy="287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321223" cy="287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9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сложное финансовое положение значительной части сельскохозяйственных товаропроизводителей не позволяет им обновить материально-техническую базу; сократились закупки новой техники, не приобретаются минеральные удобрения и средства для проведения защитных мероприятий на посевах льна. Основные средства производства физически износились, пришли в негодность помещения для хранения семян льна, сушильно-сортировальная база.</a:t>
            </a:r>
            <a:endParaRPr lang="ru-RU" sz="19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9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</a:t>
            </a:r>
            <a:r>
              <a:rPr lang="ru-RU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льняном комплексе Смоленской </a:t>
            </a:r>
            <a:r>
              <a:rPr lang="ru-RU" sz="19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</a:p>
          <a:p>
            <a:pPr marL="0" indent="0" algn="ctr">
              <a:buNone/>
            </a:pPr>
            <a:endParaRPr lang="ru-RU" sz="19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специализированной техники и оборудования, что приводит к снижению качественных и количественных характеристик урожая, а также эффективности его дальнейшей переработки;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низкий выход наиболее ценного продукта – длинного льноволокна (на уровне 40–45 процентов от общего количества получаемой готовой продукции);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современного технологического оборудования по переработке волокна.</a:t>
            </a: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60432" cy="5400600"/>
          </a:xfrm>
        </p:spPr>
        <p:txBody>
          <a:bodyPr/>
          <a:lstStyle/>
          <a:p>
            <a:pPr algn="just"/>
            <a: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Решение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этих проблем в льняном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подкомплексе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быть реализовано посредством федеральной целевой программы «Развитие льняного комплекса», в рамках ЦФО – программа «Развитие льняного кластера Нечерноземной зоны» и региональных программ по развитию льноводства области. Данные программы должны развивать бренд «Русский лен», который должен стать визитной карточкой на мировом рынке</a:t>
            </a: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Возрождение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Смоленской области производства и переработки льна как основного источника натурального растительного и текстильного сырья стало стратегической задачей. Особое значение для отечественной текстильной промышленности имеет перспективное направление в использовании короткого льняного волокна и отходов трепания для производства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хлопкообразного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– котонина для получения смесовых пряж и тканей. Разработанная технология механохимической котонизации короткого льноволокна, очесов и вытряски позволяет превратить низкосортный лен и отходы производства длинноволокнистого льна в первоклассное сырье. При этом предприятиям не надо заботиться о закупке дополнительного оборудования или дорого платить за переоснащение действующего. Механохимический котонин можно с успехом использовать не только для производства текстильных изделий и нетканых материалов, но также в медицине и фармацевтике.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232848" cy="61206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Перспективными направлениями развития льняного </a:t>
            </a:r>
            <a:r>
              <a:rPr lang="ru-RU" sz="1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подкомплекса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выращивание льна. Технологический процесс предполагает использование только длинного волокна;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объединения производителей льнопродукции на основе кооперации, для оптимальной загрузки производственных мощностей льнозавода;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продажа короткого волокна для производства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биоматов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другой востребованной технической продукции.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11266" name="Picture 2" descr="C:\Users\Lenovo\Pictures\af9a15f6f1576153dd71292979d420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528392" cy="29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3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государственная поддержка, направленная на развитие отрасли льноводства, осуществляется в рамках реализации Государственной программы развития сельского хозяйства и регулирования рынков сельскохозяйственной продукции, сырья и продовольствия, через механизм </a:t>
            </a:r>
            <a:r>
              <a:rPr lang="ru-RU" sz="2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региональных экономически значимых программ в области растениеводства. Используя программно-целевое управление, возможно увеличение производственного потенциала льняной отрасли в Смоленской области по валовому сбору льноволокна в 4,3 раза (инновационный сценарий), в 2,4 раза по инерционному сценарию, и добиться уровня рентабельности не менее 20 % (в отличие от фактического уровня убыточности в 35 </a:t>
            </a:r>
            <a:r>
              <a:rPr lang="ru-RU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Александр </a:t>
            </a: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Царев сообщил, что </a:t>
            </a:r>
            <a:r>
              <a:rPr lang="ru-RU" sz="2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рославльскому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льнозаводу </a:t>
            </a: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поддержка на выращивание льна-долгунца. </a:t>
            </a:r>
            <a:r>
              <a:rPr lang="ru-RU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«Успех» выделена субсидия на приобретение элитных сортов семян. Кроме этого, планируется возместить заводу 70% затрат на приобретение </a:t>
            </a:r>
            <a:r>
              <a:rPr lang="ru-RU" sz="2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спецтехники для уборки льна-долгунца</a:t>
            </a:r>
            <a:r>
              <a:rPr lang="ru-RU" sz="2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 algn="just">
              <a:buNone/>
            </a:pP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СПК «Успех» г.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Рославль                                     СПК «Успех» г. Рославль        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2050" name="Picture 2" descr="C:\Users\1\Downloads\tehnika-lnozavod-roslavlskij-raj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67240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lnozavod-uspe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79875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0" indent="0" algn="ctr">
              <a:buNone/>
            </a:pPr>
            <a:endParaRPr lang="ru-RU" b="1" dirty="0">
              <a:solidFill>
                <a:srgbClr val="34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Семченкова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С.В., Романова И.Н.,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Рыбченко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Т.И. ОСНОВНЫЕ ПРОБЛЕМЫ И ТЕНДЕНЦИИ РАЗВИТИЯ ЛЬНЯНОГО ПОДКОМПЛЕКСА СМОЛЕНСКОЙ ОБЛАСТИ // Фундаментальные исследования. – 2016. – № 12-3. – С. 698-703;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http://fundamental-research.ru/ru/article/view?id=41156 (дата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16.02.2021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по сельскому хозяйству и продовольствию [Электронный ресурс] // URL: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selhoz.admin-smolensk.ru/investicionnye-prekty</a:t>
            </a: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Глушаков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С.Н. Лен-долгунец в адаптивном земледелии Нечерноземной зоны России. – Смоленск: ФГОУ ВПО «Смоленская ГСХА», 2008. – 132 с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Зарянкина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О.М.,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Семченкова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 Инновационное развитие сельских территорий [Текст] // Социально-экономическое развитие региона: опыт, проблемы, инновации: сб. науч. тр. – Смоленск, 2015. – С. 55–61.</a:t>
            </a: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Сеников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Илья</a:t>
            </a: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эл. почты: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solidFill>
                  <a:srgbClr val="333333"/>
                </a:solidFill>
                <a:latin typeface="HelveticaNeue"/>
              </a:rPr>
              <a:t>roslavlsyun@mail.ru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телефона: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89107165225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Супроненко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Эдуардовна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supronenko.ira@mail.ru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89516956376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2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672409" cy="21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42493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Льноводство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времён является важной отраслью народного хозяйства центральной части Нечернозёмной зоны России. На Смоленщине возделывание льна установлено, по крайней мере, с IX века. В раскопках городищ этого периода обнаружены семена льна и остатки льняных тканей. Это говорит о том, что здесь не только возделывали лён, но и занимались его переработкой. С середины XVII столетия началась реализация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льносырья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Прибалтику в Западную Европу.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 конца XVIII века льноволокно занимало первое место среди экспортных товаров России. К концу XIX столетия Смоленская губерния занимала по производству льна одно из первых мест в стране. В 1889 году в Смоленске состоялся съезд льноводов России, в материалах которого отмечалось, что «Смоленск есть самый центральный пункт для всех льноводных местностей России...». В начале XX века посевные площади на Смоленщине составляли 150 тыс. га – 10 % посевов этой культуры в стране или в 1,5 раза больше, чем во Франции, Бельгии, Голландии, Ирландии вместе взятых. </a:t>
            </a:r>
          </a:p>
        </p:txBody>
      </p:sp>
      <p:pic>
        <p:nvPicPr>
          <p:cNvPr id="8195" name="Picture 3" descr="C:\Users\Lenovo\Pictures\57747124_b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56" y="4365104"/>
            <a:ext cx="3561167" cy="21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льноводства на Смоленщине способствовал ряд 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условий:</a:t>
            </a:r>
            <a:endParaRPr lang="ru-RU" sz="26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Близость Смоленской губернии к рынкам Западной Европы. По этой причине здесь, в отличие от центральных и восточных регионов страны, ориентирующихся на внутреннее потребление, была сделана ставка на внешний рынок.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Крестьяне Смоленщины, в отличие от жителей центра страны, не имели таких возможностей в получении побочных заработков и поэтому вынуждены были делать ставку на своё хозяйство.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Рост городского населения в промышленных центрах России вызвал бурный рост огородничества и садоводства. В Смоленской губернии же единственной культурой, приносящей значительный доход, был лён. Единица его площади давала в пять раз больше чистого дохода, чем овса, и в три раза больше, чем озимой ржи.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Наличие железных дорог позволяло завозить с юга дешёвый хлеб и тем самым освобождать дополнительные площади под лён.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Достаточная обеспеченность рабочей силой, так как </a:t>
            </a: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Смоленщина относилась </a:t>
            </a: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губерниям с избыточным сельским населением.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посевных площадей и урожайности льна-долгунца на Смоленщине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ovo\Pictures\semc1_fm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9" y="1995796"/>
            <a:ext cx="7364737" cy="3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быстрыми темпами развивалось льноводство на северо-востоке губернии – ныне это Вяземский,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Сычёвский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Новодугинский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Гагаринский районы. За период первой мировой и последующей за ней гражданской войн льноводство пришло в упадок. Посевные площади снизились до 53 тыс. га, что составляло не более 5–6 % площади всех сельскохозяйственных культур. К середине тридцатых годов XX века довоенный уровень и по площадям, и по урожайности был достигнут и даже превышен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войны льноводство как отрасль практически перестала существовать. Но после войны её восстановление произошло в самые короткие сроки. К 1950 году посевы льна занимали уже около 20 % всей посевной площади сельскохозяйственных культур. Подъёму льноводства в 50–60 годы способствовало постоянное внимание к этой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центрального правительства, так и руководства области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90-х годов развитие льноводства шло в прогрессирующем направлении, определяющими чертами которого были концентрация интенсификации производства, специализация хозяйств, комплексная механизация. В 1983 году на одно льноводческое хозяйство приходи лось более 300 га посевов льна (для сравнения в 1997 году – 40 га, а в 2015 году 160 га на район).</a:t>
            </a: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5314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90-х годов, вследствие происходивших в стране социально-экономических перемен и связанных с этим потрясений, начался кризис всего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и льноводства в частности. </a:t>
            </a: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середине-конце 90-х годов посевные площади льна-долгунца на Смоленщине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сократились.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производства этой культуры было обусловлено также её высокой трудоёмкостью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551723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Посевные площади и валовой сбор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льна-долгунца</a:t>
            </a: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районах Смоленской области</a:t>
            </a:r>
            <a:r>
              <a:rPr lang="ru-RU" b="1" dirty="0">
                <a:solidFill>
                  <a:srgbClr val="333333"/>
                </a:solidFill>
                <a:latin typeface="Open Sans"/>
              </a:rPr>
              <a:t> </a:t>
            </a:r>
            <a:endParaRPr lang="ru-RU" b="1" dirty="0"/>
          </a:p>
        </p:txBody>
      </p:sp>
      <p:pic>
        <p:nvPicPr>
          <p:cNvPr id="7" name="Рисунок 6" descr="semc2.w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2636912"/>
            <a:ext cx="442849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003232" cy="2880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5"/>
            <a:ext cx="27602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20688"/>
            <a:ext cx="568863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переработки льна в области имелось 30 льнозаводов, 19 из которых в той или иной мере функционируют или могут быть запущены при условии технической модернизации производства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Вязьмалён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Дорогобужлён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Духовщиналён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Монастырщиналён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Кардымоволён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Издешковолён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Починоклён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Велижлён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Ельнялён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Коминтернлён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Руднялён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Новодугинолён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Сычёвкалён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Тёмкинский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льнозавод,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Рославльлён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Ярцеволён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Всходылён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Вешкилён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льнозаводов с суммарной проектной мощностью более 30 тыс. тонн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льносырья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год имела оборудование для получения непосредственно из соломы лубяного волокна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Кардымовский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Новодугинский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Шумячский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Ершичский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Демидовский,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Руднянский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Ярцевский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но данный вид продукции перестал пользоваться спросом, и поэтому его производство практически свёрнуто.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функционируют и есть возможность включения в Смоленский льняной кластер следующие льнозаводов и льнокомбинатов: ООО «Вяземский льнокомбинат», ООО «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Рославльский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льнозавод», ОАО «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Ярцевский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льнозавод, ООО «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Коминтернлён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Починоклён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endParaRPr lang="ru-RU" sz="1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Для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путей выхода из финансового кризиса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льноперерабатывающих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предприятий в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Починковском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было организовано по инициативе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сельхозорганизаций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в этом районе, новое предприятие: потребительский сельскохозяйственный снабженческо-сбытовой кооператив «ООО </a:t>
            </a:r>
            <a:r>
              <a:rPr lang="ru-RU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лён», первый сельхозкооператив такого рода в регионе. </a:t>
            </a: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этот проект не реализован, так как недостаточно сырья для запуска льнозавода, а работать на уровне обеспеченности в 12 % кооператив не может себе позволить. Новый этап развития связан с формированием льняного кластера в Смоленской области и возможности получить грант, участвуя в программе «Развитие сельскохозяйственной кооперации», разработанной администрацией области.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</a:t>
            </a:r>
            <a:r>
              <a:rPr lang="ru-RU" alt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льняного комплекса Смоленской области</a:t>
            </a:r>
            <a:r>
              <a:rPr lang="ru-RU" altLang="ru-RU" sz="24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34481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202</TotalTime>
  <Words>1065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«Развитие льноводства на Смоленщине: страницы истории»</vt:lpstr>
      <vt:lpstr>Презентация PowerPoint</vt:lpstr>
      <vt:lpstr>Презентация PowerPoint</vt:lpstr>
      <vt:lpstr>Динамика посевных площадей и урожайности льна-долгунца на Смоленщине </vt:lpstr>
      <vt:lpstr>Презентация PowerPoint</vt:lpstr>
      <vt:lpstr> </vt:lpstr>
      <vt:lpstr>Презентация PowerPoint</vt:lpstr>
      <vt:lpstr>Презентация PowerPoint</vt:lpstr>
      <vt:lpstr> Производственный потенциал льняного комплекса Смоленской области </vt:lpstr>
      <vt:lpstr>Презентация PowerPoint</vt:lpstr>
      <vt:lpstr>Презентация PowerPoint</vt:lpstr>
      <vt:lpstr>                   Решение этих проблем в льняном подкомплексе должно быть реализовано посредством федеральной целевой программы «Развитие льняного комплекса», в рамках ЦФО – программа «Развитие льняного кластера Нечерноземной зоны» и региональных программ по развитию льноводства области. Данные программы должны развивать бренд «Русский лен», который должен стать визитной карточкой на мировом рынке.      Возрождение в Смоленской области производства и переработки льна как основного источника натурального растительного и текстильного сырья стало стратегической задачей. Особое значение для отечественной текстильной промышленности имеет перспективное направление в использовании короткого льняного волокна и отходов трепания для производства хлопкообразного волокна – котонина для получения смесовых пряж и тканей. Разработанная технология механохимической котонизации короткого льноволокна, очесов и вытряски позволяет превратить низкосортный лен и отходы производства длинноволокнистого льна в первоклассное сырье. При этом предприятиям не надо заботиться о закупке дополнительного оборудования или дорого платить за переоснащение действующего. Механохимический котонин можно с успехом использовать не только для производства текстильных изделий и нетканых материалов, но также в медицине и фармацевтике.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льноводства на Смоленщине: страницы истории»</dc:title>
  <dc:creator>Пользователь HP</dc:creator>
  <cp:lastModifiedBy>Пользователь HP</cp:lastModifiedBy>
  <cp:revision>43</cp:revision>
  <dcterms:created xsi:type="dcterms:W3CDTF">2021-02-16T18:28:54Z</dcterms:created>
  <dcterms:modified xsi:type="dcterms:W3CDTF">2021-02-24T09:44:51Z</dcterms:modified>
</cp:coreProperties>
</file>